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257300" y="719138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257300" y="719138"/>
            <a:ext cx="48006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Shape 767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Blank">
    <p:bg>
      <p:bgPr>
        <a:solidFill>
          <a:srgbClr val="3F3F3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1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alsamiq.com/" TargetMode="External"/><Relationship Id="rId4" Type="http://schemas.openxmlformats.org/officeDocument/2006/relationships/hyperlink" Target="http://framebox.org/" TargetMode="External"/><Relationship Id="rId10" Type="http://schemas.openxmlformats.org/officeDocument/2006/relationships/image" Target="../media/image15.png"/><Relationship Id="rId9" Type="http://schemas.openxmlformats.org/officeDocument/2006/relationships/hyperlink" Target="http://bit.ly/1CM4Hzo" TargetMode="External"/><Relationship Id="rId5" Type="http://schemas.openxmlformats.org/officeDocument/2006/relationships/hyperlink" Target="http://960.gs/" TargetMode="External"/><Relationship Id="rId6" Type="http://schemas.openxmlformats.org/officeDocument/2006/relationships/hyperlink" Target="http://framebox.org/" TargetMode="External"/><Relationship Id="rId7" Type="http://schemas.openxmlformats.org/officeDocument/2006/relationships/hyperlink" Target="http://bit.ly/1sjYaFC" TargetMode="External"/><Relationship Id="rId8" Type="http://schemas.openxmlformats.org/officeDocument/2006/relationships/hyperlink" Target="http://www.designbygrid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jpg"/><Relationship Id="rId4" Type="http://schemas.openxmlformats.org/officeDocument/2006/relationships/image" Target="../media/image38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Behold Bootstrap!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066800"/>
            <a:ext cx="5410200" cy="521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Then Came Bootstrap…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304800" y="2774525"/>
            <a:ext cx="8521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Warmup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repeat of last class, quickly create an HTML webpage.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add in a Bootstrap component of your choosing.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Phase Bootstrap</a:t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class, we focused on Bootstrap Components (like buttons and tables).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thewealthwatchman.com/wp-content/uploads/2014/11/Mining-silver-quicksand-2.jpg"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1"/>
            <a:ext cx="9137570" cy="6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185058" y="820959"/>
            <a:ext cx="8850086" cy="2255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T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hese next two sections are some of the</a:t>
            </a:r>
            <a:endParaRPr/>
          </a:p>
          <a:p>
            <a:pPr indent="0" lvl="0" marL="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ONES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program.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pic>
        <p:nvPicPr>
          <p:cNvPr descr="http://images.sequart.org/images/Star-Wars-still-use-the-force-luke-e1415132076759.jp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326" y="3076305"/>
            <a:ext cx="554355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Relax. That doesn’t mean its hard.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 of Sketches</a:t>
            </a:r>
            <a:endParaRPr/>
          </a:p>
        </p:txBody>
      </p:sp>
      <p:pic>
        <p:nvPicPr>
          <p:cNvPr descr="http://speckycdn.sdm.netdna-cdn.com/wp-content/uploads/2011/05/wireframe-sketch-07.jpg"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513" y="1905000"/>
            <a:ext cx="3897813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particular attention to the location of navigation bars, titles, headers, content, images, footers etc. 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imagining alignments, in particular, be mindful of the </a:t>
            </a:r>
            <a:r>
              <a:rPr b="1" i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i="1"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a Grid in Mind</a:t>
            </a:r>
            <a:endParaRPr/>
          </a:p>
        </p:txBody>
      </p:sp>
      <p:pic>
        <p:nvPicPr>
          <p:cNvPr descr="https://cdn.tutsplus.com/webdesign/uploads/legacy/tuts/341_wf/wireframe-bare.png"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90600"/>
            <a:ext cx="6827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serve to align elements aesthetically.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Facebook’s Grid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is a perfect example of a website where the “grid-layout” is obvious.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make it easy to have content (text, images, and regions) align aesthetically.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eyelearn.org/ma-stu-gallery/gridEssay-2013/aimee/images/gu-grid.png" id="209" name="Shape 209"/>
          <p:cNvPicPr preferRelativeResize="0"/>
          <p:nvPr/>
        </p:nvPicPr>
        <p:blipFill rotWithShape="1">
          <a:blip r:embed="rId3">
            <a:alphaModFix/>
          </a:blip>
          <a:srcRect b="0" l="10693" r="10674" t="0"/>
          <a:stretch/>
        </p:blipFill>
        <p:spPr>
          <a:xfrm>
            <a:off x="779766" y="914400"/>
            <a:ext cx="7578529" cy="53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1.bp.blogspot.com/-MApmsFuowRg/U4b9KpiOLbI/AAAAAAAAAh4/pDVukrQsJ_Y/s1600/cnn.png" id="215" name="Shape 215"/>
          <p:cNvPicPr preferRelativeResize="0"/>
          <p:nvPr/>
        </p:nvPicPr>
        <p:blipFill rotWithShape="1">
          <a:blip r:embed="rId3">
            <a:alphaModFix/>
          </a:blip>
          <a:srcRect b="0" l="10542" r="10523" t="0"/>
          <a:stretch/>
        </p:blipFill>
        <p:spPr>
          <a:xfrm>
            <a:off x="305254" y="990600"/>
            <a:ext cx="8610146" cy="52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for Sketch / Grid Creation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Wireframing Tools: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Balsamiq***: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https://balsamiq.com/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Framebox: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and Paper: Your notebook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1"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for Photoshop / Illustrator: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GS: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http://960.gs/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GuideGuide: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Grids Guides: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Grid System Made Easy: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http://bit.ly/1sjYaFC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by Grid: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http://www.designbygrid.com/</a:t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Grid-Based Approach: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http://bit.ly/1CM4Hzo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Rows and Columns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791" y="820038"/>
            <a:ext cx="5742887" cy="54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re09.deviantart.net/dbea/th/pre/i/2015/134/a/1/it_s_all_going_to_be_okay_by_kendroffski-d8tdkee.jpg" id="56" name="Shape 56"/>
          <p:cNvPicPr preferRelativeResize="0"/>
          <p:nvPr/>
        </p:nvPicPr>
        <p:blipFill rotWithShape="1">
          <a:blip r:embed="rId3">
            <a:alphaModFix/>
          </a:blip>
          <a:srcRect b="10000" l="0" r="0" t="14167"/>
          <a:stretch/>
        </p:blipFill>
        <p:spPr>
          <a:xfrm>
            <a:off x="0" y="-76200"/>
            <a:ext cx="9185004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make it more challenging…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for another…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600"/>
            <a:ext cx="9144000" cy="495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06" name="Shape 406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final one is tricky…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443345" y="2353566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Didn’t quite work right?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this one we need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sub-rows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8" name="Shape 45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75" name="Shape 475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/>
          <p:nvPr/>
        </p:nvSpPr>
        <p:spPr>
          <a:xfrm rot="-2700000">
            <a:off x="8230561" y="326513"/>
            <a:ext cx="7827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 txBox="1"/>
          <p:nvPr/>
        </p:nvSpPr>
        <p:spPr>
          <a:xfrm rot="-2700000">
            <a:off x="8028216" y="326513"/>
            <a:ext cx="1166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Genius Time!</a:t>
            </a:r>
            <a:endParaRPr/>
          </a:p>
        </p:txBody>
      </p:sp>
      <p:sp>
        <p:nvSpPr>
          <p:cNvPr id="543" name="Shape 543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fairly “tricky”…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 topic.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972" y="1981200"/>
            <a:ext cx="5600186" cy="37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descr="http://dab1nmslvvntp.cloudfront.net/wp-content/uploads/2013/05/960-12-col-grid.jpg"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0257"/>
            <a:ext cx="5395685" cy="4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class="col-md-12"&gt;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class="col-md-4"&gt;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1/3 of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Grids</a:t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Bootstrap Grid is made up of…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wrap around the entire grid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are defined first and are just rows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which are defined within rows and specify the columns. The sum total of all columns within a row 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up to 12. 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these elements is implemented by creating a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specific class name.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#1</a:t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Column#1</a:t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Column#2</a:t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Column#3</a:t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neighbors and explain to one another: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between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(Draw it on a piece of paper for them)</a:t>
            </a:r>
            <a:endParaRPr/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syntax for each.</a:t>
            </a:r>
            <a:endParaRPr/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specific syntax details for columns.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597" name="Shape 59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(quickgrid.html | 13-InstructorGrids)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Students will use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CSS Framework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layouts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use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queries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mobile responsive websites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will learn to use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tag to make sure all devices are displaying web pages optimally for their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45" y="2133600"/>
            <a:ext cx="8382000" cy="19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Containers</a:t>
            </a:r>
            <a:endParaRPr/>
          </a:p>
        </p:txBody>
      </p:sp>
      <p:pic>
        <p:nvPicPr>
          <p:cNvPr id="618" name="Shape 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01" y="2438400"/>
            <a:ext cx="8955999" cy="16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Rows</a:t>
            </a:r>
            <a:endParaRPr/>
          </a:p>
        </p:txBody>
      </p:sp>
      <p:sp>
        <p:nvSpPr>
          <p:cNvPr id="625" name="Shape 625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“Rows” are like the rows we talked about earlier.</a:t>
            </a:r>
            <a:endParaRPr/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901077" cy="382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632" name="Shape 632"/>
          <p:cNvSpPr txBox="1"/>
          <p:nvPr/>
        </p:nvSpPr>
        <p:spPr>
          <a:xfrm>
            <a:off x="433185" y="4805650"/>
            <a:ext cx="8229600" cy="1066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“Columns” fit inside of rows. Note the syntax: col-sz-#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column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viewing size (in this case: medium)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633" name="Shape 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806526"/>
            <a:ext cx="5638800" cy="38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cxnSp>
        <p:nvCxnSpPr>
          <p:cNvPr id="639" name="Shape 639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40" name="Shape 640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Bootstrap, create a layout that looks like the one shown on the next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 some time prior to coding to draw out the grid layout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the number of rows and columns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use the bootstrap grid syntax to code it 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a screenshot of your page when you are done.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Ipsum Generator: </a:t>
            </a:r>
            <a:r>
              <a:rPr lang="en-US" sz="2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http://www.lipsum.com/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14" y="1213571"/>
            <a:ext cx="8833329" cy="391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57" name="Shape 65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(InClass-DemoLayout.html | 15-InstructorLayout)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63" name="Shape 66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in pairs and using Bootstrap make the following design.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note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 Layout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Navbar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Sidebar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details will be sent to you via slack.  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stuff is important…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838200"/>
            <a:ext cx="46482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Shape 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20" y="914400"/>
            <a:ext cx="8825560" cy="35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/>
          </a:p>
        </p:txBody>
      </p:sp>
      <p:sp>
        <p:nvSpPr>
          <p:cNvPr id="675" name="Shape 675"/>
          <p:cNvSpPr txBox="1"/>
          <p:nvPr/>
        </p:nvSpPr>
        <p:spPr>
          <a:xfrm>
            <a:off x="304801" y="798992"/>
            <a:ext cx="8686800" cy="5525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reverse the order (i.e. rows inside columns)?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usually. Columns should go inside of rows. Though, you can create sub-rows inside of columns. But those columns would still need to be inside of a row of their own.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just avoid having a container?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could… But it will mess things up. Just throw in a container.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have columns that go past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your bootstrap grid won’t behave as expected. Don’t go past 12.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don’t add up to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Nothing. You will have empty space at the end. But be careful, because the next column you add in this row will fill up the empty space (sometimes without your intention).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anterburynyc.files.wordpress.com/2014/03/whale-just-breath.jpg" id="680" name="Shape 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next section matters a lot for your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1" sz="2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.bp.blogspot.com/-PA4XbLkTXtI/Vo0OtvqZSUI/AAAAAAAABlA/XcOZ6pWPQQo/s1600/Homework%2Bimage.gif"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973" y="2133600"/>
            <a:ext cx="3412184" cy="341727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endParaRPr/>
          </a:p>
        </p:txBody>
      </p:sp>
      <p:sp>
        <p:nvSpPr>
          <p:cNvPr id="698" name="Shape 698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 how CSS styles are applied in relation to the characteristics of the device viewport.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media queries we can change the way a web page is displayed based on width, height, orientation, and even media type (screen, paper, braille, etc).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extensively uses media queries under the hood to help you create mobile responsive websites.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(17-InstructorMedia)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pic>
        <p:nvPicPr>
          <p:cNvPr id="710" name="Shape 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8534400" cy="182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to your partner what the following CSS code does: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438400"/>
            <a:ext cx="55530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your own mobile responsive HTML /CSS page using media queries.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follow the steps sent to you via Slack.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Viewport 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 the display being used to view the website.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default, mobile devices with small screen, high resolution viewports may render content at a typical desktop screen ratio (scaled down at the smaller screen size).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specify that a web page should scale its content to the width of its current viewport using a `meta` tag.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/>
          <p:nvPr/>
        </p:nvSpPr>
        <p:spPr>
          <a:xfrm rot="-54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Shape 740"/>
          <p:cNvSpPr/>
          <p:nvPr/>
        </p:nvSpPr>
        <p:spPr>
          <a:xfrm rot="-54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Inclusion</a:t>
            </a:r>
            <a:endParaRPr/>
          </a:p>
        </p:txBody>
      </p:sp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1" y="1828800"/>
            <a:ext cx="8122920" cy="2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 txBox="1"/>
          <p:nvPr/>
        </p:nvSpPr>
        <p:spPr>
          <a:xfrm>
            <a:off x="304800" y="1219422"/>
            <a:ext cx="5245496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include this line in the head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 txBox="1"/>
          <p:nvPr/>
        </p:nvSpPr>
        <p:spPr>
          <a:xfrm>
            <a:off x="234752" y="2693116"/>
            <a:ext cx="8528248" cy="109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1" y="4121979"/>
            <a:ext cx="63912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1" y="5150907"/>
            <a:ext cx="6638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57" name="Shape 757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 the next few moments on the site viewportemulator.com and visit your favorite websites using various viewports.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the sites change display wise.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ney happy celebration peter pan wendy" id="763" name="Shape 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69307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Challenge </a:t>
            </a: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around you (and using Bootstrap CSS), create a complex layout of your own.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the layout provided to you as a guide, starting point, inspiration, or not at 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Shape 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9144000" cy="53226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Pains of HW 1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8686800" cy="47268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4" name="Shape 94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